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7077075" cy="93630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08705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81225" y="701675"/>
            <a:ext cx="2714625" cy="35115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93296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25" spcFirstLastPara="1" rIns="93925" wrap="square" tIns="469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181225" y="701675"/>
            <a:ext cx="2714625" cy="35115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82930" y="3124624"/>
            <a:ext cx="6606540" cy="21560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65860" y="5699760"/>
            <a:ext cx="5440680" cy="257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567160" y="2168420"/>
            <a:ext cx="6638079" cy="6995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-760373" y="6142051"/>
            <a:ext cx="12586970" cy="14856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3797815" y="4719810"/>
            <a:ext cx="12586970" cy="43301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13966" y="6463454"/>
            <a:ext cx="6606540" cy="19977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13966" y="4263180"/>
            <a:ext cx="6606540" cy="22002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330597" y="3441277"/>
            <a:ext cx="2907903" cy="9737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3368040" y="3441277"/>
            <a:ext cx="2907904" cy="9737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388620" y="2251499"/>
            <a:ext cx="3434160" cy="9383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388620" y="3189817"/>
            <a:ext cx="3434160" cy="5795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948272" y="2251499"/>
            <a:ext cx="3435509" cy="9383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948272" y="3189817"/>
            <a:ext cx="3435509" cy="5795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388620" y="400473"/>
            <a:ext cx="2557066" cy="17043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038792" y="400474"/>
            <a:ext cx="4344988" cy="8584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388620" y="2104814"/>
            <a:ext cx="2557066" cy="68802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523445" y="7040880"/>
            <a:ext cx="4663440" cy="8312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523445" y="898737"/>
            <a:ext cx="4663440" cy="6035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523445" y="7872096"/>
            <a:ext cx="4663440" cy="1180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idline Gray.jpg" id="89" name="Google Shape;89;p13"/>
          <p:cNvPicPr preferRelativeResize="0"/>
          <p:nvPr/>
        </p:nvPicPr>
        <p:blipFill rotWithShape="1">
          <a:blip r:embed="rId3">
            <a:alphaModFix/>
          </a:blip>
          <a:srcRect b="72570" l="0" r="0" t="15842"/>
          <a:stretch/>
        </p:blipFill>
        <p:spPr>
          <a:xfrm>
            <a:off x="1" y="483023"/>
            <a:ext cx="7772400" cy="900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nner.png" id="90" name="Google Shape;9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78427" y="-92780"/>
            <a:ext cx="2719106" cy="100724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24144" y="483015"/>
            <a:ext cx="7724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</a:rPr>
              <a:t>2nd Grade </a:t>
            </a:r>
            <a:r>
              <a:rPr b="0" i="0" lang="en-US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Schedule</a:t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68200" y="1624375"/>
            <a:ext cx="77241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</a:rPr>
              <a:t>7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1" lang="en-US" sz="2800">
                <a:solidFill>
                  <a:schemeClr val="dk1"/>
                </a:solidFill>
              </a:rPr>
              <a:t>40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- 8:</a:t>
            </a:r>
            <a:r>
              <a:rPr b="1" lang="en-US" sz="2800">
                <a:solidFill>
                  <a:schemeClr val="dk1"/>
                </a:solidFill>
              </a:rPr>
              <a:t>00 </a:t>
            </a:r>
            <a:r>
              <a:rPr b="1" lang="en-US" sz="2700">
                <a:solidFill>
                  <a:schemeClr val="dk1"/>
                </a:solidFill>
              </a:rPr>
              <a:t>Announcements/Morning Meeting</a:t>
            </a:r>
            <a:endParaRPr sz="2700"/>
          </a:p>
        </p:txBody>
      </p:sp>
      <p:sp>
        <p:nvSpPr>
          <p:cNvPr id="93" name="Google Shape;93;p13"/>
          <p:cNvSpPr/>
          <p:nvPr/>
        </p:nvSpPr>
        <p:spPr>
          <a:xfrm>
            <a:off x="44036" y="2334625"/>
            <a:ext cx="77241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8:</a:t>
            </a:r>
            <a:r>
              <a:rPr b="1" lang="en-US" sz="2800">
                <a:solidFill>
                  <a:schemeClr val="dk1"/>
                </a:solidFill>
              </a:rPr>
              <a:t>00</a:t>
            </a:r>
            <a:r>
              <a:rPr b="1"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b="1" lang="en-US" sz="2800">
                <a:solidFill>
                  <a:schemeClr val="dk1"/>
                </a:solidFill>
              </a:rPr>
              <a:t>9</a:t>
            </a:r>
            <a:r>
              <a:rPr b="1"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1" lang="en-US" sz="2800">
                <a:solidFill>
                  <a:schemeClr val="dk1"/>
                </a:solidFill>
              </a:rPr>
              <a:t>30      Math</a:t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44023" y="3094750"/>
            <a:ext cx="77724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</a:rPr>
              <a:t>9</a:t>
            </a:r>
            <a:r>
              <a:rPr b="1" lang="en-US" sz="2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1" lang="en-US" sz="2900">
                <a:solidFill>
                  <a:schemeClr val="dk1"/>
                </a:solidFill>
              </a:rPr>
              <a:t>3</a:t>
            </a:r>
            <a:r>
              <a:rPr b="1" lang="en-US" sz="2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0 - 10</a:t>
            </a:r>
            <a:r>
              <a:rPr b="1" lang="en-US" sz="2900">
                <a:solidFill>
                  <a:schemeClr val="dk1"/>
                </a:solidFill>
              </a:rPr>
              <a:t>:20   Specials </a:t>
            </a:r>
            <a:endParaRPr sz="1100"/>
          </a:p>
        </p:txBody>
      </p:sp>
      <p:sp>
        <p:nvSpPr>
          <p:cNvPr id="95" name="Google Shape;95;p13"/>
          <p:cNvSpPr/>
          <p:nvPr/>
        </p:nvSpPr>
        <p:spPr>
          <a:xfrm>
            <a:off x="-78424" y="3860100"/>
            <a:ext cx="78948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</a:rPr>
              <a:t> </a:t>
            </a:r>
            <a:r>
              <a:rPr b="1" lang="en-US" sz="2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10:</a:t>
            </a:r>
            <a:r>
              <a:rPr b="1" lang="en-US" sz="2900">
                <a:solidFill>
                  <a:schemeClr val="dk1"/>
                </a:solidFill>
              </a:rPr>
              <a:t>20 - 12:00  Literacy</a:t>
            </a:r>
            <a:endParaRPr sz="1100"/>
          </a:p>
        </p:txBody>
      </p:sp>
      <p:sp>
        <p:nvSpPr>
          <p:cNvPr id="96" name="Google Shape;96;p13"/>
          <p:cNvSpPr/>
          <p:nvPr/>
        </p:nvSpPr>
        <p:spPr>
          <a:xfrm>
            <a:off x="44030" y="6188675"/>
            <a:ext cx="77241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</a:rPr>
              <a:t>1:00 - 1:15      Literacy</a:t>
            </a:r>
            <a:endParaRPr sz="2900"/>
          </a:p>
        </p:txBody>
      </p:sp>
      <p:pic>
        <p:nvPicPr>
          <p:cNvPr descr="Banner.png" id="97" name="Google Shape;9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26641" y="-92793"/>
            <a:ext cx="2719106" cy="10072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nner.png" id="98" name="Google Shape;9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45748" y="-92777"/>
            <a:ext cx="2719106" cy="100724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/>
          <p:nvPr/>
        </p:nvSpPr>
        <p:spPr>
          <a:xfrm>
            <a:off x="19874" y="4639175"/>
            <a:ext cx="77724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</a:rPr>
              <a:t>12:00 - 12:30  Recess </a:t>
            </a:r>
            <a:endParaRPr sz="2900"/>
          </a:p>
        </p:txBody>
      </p:sp>
      <p:sp>
        <p:nvSpPr>
          <p:cNvPr id="100" name="Google Shape;100;p13"/>
          <p:cNvSpPr/>
          <p:nvPr/>
        </p:nvSpPr>
        <p:spPr>
          <a:xfrm>
            <a:off x="-9875" y="5418250"/>
            <a:ext cx="77241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</a:rPr>
              <a:t>12:30 - 1:0</a:t>
            </a:r>
            <a:r>
              <a:rPr b="1" lang="en-US" sz="2900">
                <a:solidFill>
                  <a:schemeClr val="dk1"/>
                </a:solidFill>
              </a:rPr>
              <a:t>0    Lunch</a:t>
            </a:r>
            <a:endParaRPr sz="2900"/>
          </a:p>
        </p:txBody>
      </p:sp>
      <p:sp>
        <p:nvSpPr>
          <p:cNvPr id="101" name="Google Shape;101;p13"/>
          <p:cNvSpPr/>
          <p:nvPr/>
        </p:nvSpPr>
        <p:spPr>
          <a:xfrm>
            <a:off x="44048" y="6959100"/>
            <a:ext cx="77724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</a:rPr>
              <a:t>1:15 - 1:45     </a:t>
            </a:r>
            <a:r>
              <a:rPr b="1" lang="en-US" sz="2900">
                <a:solidFill>
                  <a:schemeClr val="dk1"/>
                </a:solidFill>
              </a:rPr>
              <a:t>Mustang Time</a:t>
            </a:r>
            <a:endParaRPr sz="2900"/>
          </a:p>
        </p:txBody>
      </p:sp>
      <p:sp>
        <p:nvSpPr>
          <p:cNvPr id="102" name="Google Shape;102;p13"/>
          <p:cNvSpPr/>
          <p:nvPr/>
        </p:nvSpPr>
        <p:spPr>
          <a:xfrm>
            <a:off x="44048" y="7720600"/>
            <a:ext cx="77724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</a:rPr>
              <a:t>1:45 - 2:45     I&amp;I </a:t>
            </a:r>
            <a:endParaRPr sz="2900"/>
          </a:p>
        </p:txBody>
      </p:sp>
      <p:sp>
        <p:nvSpPr>
          <p:cNvPr id="103" name="Google Shape;103;p13"/>
          <p:cNvSpPr/>
          <p:nvPr/>
        </p:nvSpPr>
        <p:spPr>
          <a:xfrm>
            <a:off x="552025" y="8197200"/>
            <a:ext cx="6600300" cy="18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</a:rPr>
              <a:t>Library </a:t>
            </a:r>
            <a:r>
              <a:rPr b="1" lang="en-US" sz="1600">
                <a:solidFill>
                  <a:schemeClr val="dk1"/>
                </a:solidFill>
              </a:rPr>
              <a:t>    </a:t>
            </a:r>
            <a:endParaRPr b="1" sz="16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</a:rPr>
              <a:t> Mrs. Greenfield   </a:t>
            </a:r>
            <a:r>
              <a:rPr b="1" lang="en-US" sz="1600">
                <a:solidFill>
                  <a:schemeClr val="dk1"/>
                </a:solidFill>
              </a:rPr>
              <a:t>Wednesday</a:t>
            </a:r>
            <a:r>
              <a:rPr b="1" lang="en-US" sz="1600">
                <a:solidFill>
                  <a:schemeClr val="dk1"/>
                </a:solidFill>
              </a:rPr>
              <a:t> @ </a:t>
            </a:r>
            <a:r>
              <a:rPr b="1" lang="en-US" sz="1600">
                <a:solidFill>
                  <a:schemeClr val="dk1"/>
                </a:solidFill>
              </a:rPr>
              <a:t>2:05-2:35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600">
                <a:solidFill>
                  <a:schemeClr val="dk1"/>
                </a:solidFill>
              </a:rPr>
              <a:t>        Mrs. Coffman  Friday @ 1:45-2:15</a:t>
            </a:r>
            <a:endParaRPr b="1" sz="16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dk1"/>
                </a:solidFill>
              </a:rPr>
              <a:t>Guidance (every other week)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600">
                <a:solidFill>
                  <a:schemeClr val="dk1"/>
                </a:solidFill>
              </a:rPr>
              <a:t>Mrs. Greenfield   Tuesday @ 10:45-11:15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600">
                <a:solidFill>
                  <a:schemeClr val="dk1"/>
                </a:solidFill>
              </a:rPr>
              <a:t>Mrs. Coffman    Thursday @ 10:45-11:15 </a:t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600">
                <a:solidFill>
                  <a:schemeClr val="dk1"/>
                </a:solidFill>
              </a:rPr>
              <a:t>     </a:t>
            </a:r>
            <a:endParaRPr b="1" sz="16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